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BA62E-65CF-45AF-A5A1-051E053B15E2}" v="18" dt="2025-06-17T08:30:15.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020" y="-2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734F133-F4B9-40E9-8848-065900797495}"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13357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4F133-F4B9-40E9-8848-065900797495}"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518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4F133-F4B9-40E9-8848-065900797495}"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345117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4F133-F4B9-40E9-8848-065900797495}"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3362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4F133-F4B9-40E9-8848-065900797495}"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41280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34F133-F4B9-40E9-8848-065900797495}"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311922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34F133-F4B9-40E9-8848-065900797495}" type="datetimeFigureOut">
              <a:rPr lang="en-GB" smtClean="0"/>
              <a:t>17/06/2025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41895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4F133-F4B9-40E9-8848-065900797495}" type="datetimeFigureOut">
              <a:rPr lang="en-GB" smtClean="0"/>
              <a:t>17/06/2025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5531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F133-F4B9-40E9-8848-065900797495}" type="datetimeFigureOut">
              <a:rPr lang="en-GB" smtClean="0"/>
              <a:t>17/06/2025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222876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34F133-F4B9-40E9-8848-065900797495}"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11903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34F133-F4B9-40E9-8848-065900797495}"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5A366-0912-45C3-9F0A-9945DB05E348}" type="slidenum">
              <a:rPr lang="en-GB" smtClean="0"/>
              <a:t>‹#›</a:t>
            </a:fld>
            <a:endParaRPr lang="en-GB"/>
          </a:p>
        </p:txBody>
      </p:sp>
    </p:spTree>
    <p:extLst>
      <p:ext uri="{BB962C8B-B14F-4D97-AF65-F5344CB8AC3E}">
        <p14:creationId xmlns:p14="http://schemas.microsoft.com/office/powerpoint/2010/main" val="177796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734F133-F4B9-40E9-8848-065900797495}" type="datetimeFigureOut">
              <a:rPr lang="en-GB" smtClean="0"/>
              <a:t>17/06/2025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A5A366-0912-45C3-9F0A-9945DB05E348}" type="slidenum">
              <a:rPr lang="en-GB" smtClean="0"/>
              <a:t>‹#›</a:t>
            </a:fld>
            <a:endParaRPr lang="en-GB"/>
          </a:p>
        </p:txBody>
      </p:sp>
    </p:spTree>
    <p:extLst>
      <p:ext uri="{BB962C8B-B14F-4D97-AF65-F5344CB8AC3E}">
        <p14:creationId xmlns:p14="http://schemas.microsoft.com/office/powerpoint/2010/main" val="378622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1BAD9-FC76-4E4F-A4E4-BCDCD59B8545}"/>
              </a:ext>
            </a:extLst>
          </p:cNvPr>
          <p:cNvSpPr txBox="1"/>
          <p:nvPr/>
        </p:nvSpPr>
        <p:spPr>
          <a:xfrm>
            <a:off x="260350" y="-251196"/>
            <a:ext cx="6337300" cy="1246495"/>
          </a:xfrm>
          <a:prstGeom prst="rect">
            <a:avLst/>
          </a:prstGeom>
          <a:noFill/>
        </p:spPr>
        <p:txBody>
          <a:bodyPr wrap="square" rtlCol="0">
            <a:spAutoFit/>
          </a:bodyPr>
          <a:lstStyle/>
          <a:p>
            <a:endParaRPr lang="en-GB" sz="1200" dirty="0">
              <a:latin typeface="Arial Nova Light" panose="020B0304020202020204" pitchFamily="34" charset="0"/>
            </a:endParaRPr>
          </a:p>
          <a:p>
            <a:endParaRPr lang="en-GB" sz="900" dirty="0">
              <a:latin typeface="Arial Nova Light" panose="020B0304020202020204" pitchFamily="34" charset="0"/>
            </a:endParaRPr>
          </a:p>
          <a:p>
            <a:r>
              <a:rPr lang="en-GB" b="1" dirty="0">
                <a:latin typeface="Arial Nova Light" panose="020B0304020202020204" pitchFamily="34" charset="0"/>
              </a:rPr>
              <a:t>Textiles Transition Work  - Your UNIT 1 title is:</a:t>
            </a:r>
            <a:endParaRPr lang="en-GB" dirty="0"/>
          </a:p>
          <a:p>
            <a:r>
              <a:rPr lang="en-GB" sz="3600" dirty="0">
                <a:latin typeface="Alice in Wonderland" panose="02000500000000000000" pitchFamily="2" charset="0"/>
              </a:rPr>
              <a:t>“WONDERLAND”</a:t>
            </a:r>
            <a:endParaRPr lang="en-GB" sz="3600" dirty="0"/>
          </a:p>
        </p:txBody>
      </p:sp>
      <p:sp>
        <p:nvSpPr>
          <p:cNvPr id="4" name="TextBox 3">
            <a:extLst>
              <a:ext uri="{FF2B5EF4-FFF2-40B4-BE49-F238E27FC236}">
                <a16:creationId xmlns:a16="http://schemas.microsoft.com/office/drawing/2014/main" id="{2BA6302A-9FBD-47DF-98DF-FE7F8D924AC2}"/>
              </a:ext>
            </a:extLst>
          </p:cNvPr>
          <p:cNvSpPr txBox="1"/>
          <p:nvPr/>
        </p:nvSpPr>
        <p:spPr>
          <a:xfrm>
            <a:off x="243840" y="911033"/>
            <a:ext cx="6337300" cy="6278642"/>
          </a:xfrm>
          <a:prstGeom prst="rect">
            <a:avLst/>
          </a:prstGeom>
          <a:noFill/>
        </p:spPr>
        <p:txBody>
          <a:bodyPr wrap="square">
            <a:spAutoFit/>
          </a:bodyPr>
          <a:lstStyle/>
          <a:p>
            <a:r>
              <a:rPr lang="en-GB" sz="1800" b="1" dirty="0">
                <a:solidFill>
                  <a:srgbClr val="000000"/>
                </a:solidFill>
                <a:latin typeface="Arial Nova Light" panose="020B0304020202020204" pitchFamily="34" charset="0"/>
              </a:rPr>
              <a:t>TASKS TO COMPLETE: </a:t>
            </a:r>
          </a:p>
          <a:p>
            <a:pPr marL="228600" indent="-228600">
              <a:buAutoNum type="arabicPeriod"/>
            </a:pPr>
            <a:r>
              <a:rPr lang="en-GB" sz="1200" b="1" dirty="0">
                <a:solidFill>
                  <a:srgbClr val="000000"/>
                </a:solidFill>
                <a:latin typeface="Arial Nova Light" panose="020B0304020202020204" pitchFamily="34" charset="0"/>
              </a:rPr>
              <a:t>Read one of the Lewis Caroll Books: Alice’s Adventures in Wonderland or Alice Through the Looking Glass.</a:t>
            </a:r>
          </a:p>
          <a:p>
            <a:r>
              <a:rPr lang="en-GB" sz="1200" b="1" dirty="0">
                <a:solidFill>
                  <a:srgbClr val="000000"/>
                </a:solidFill>
                <a:latin typeface="Arial Nova Light" panose="020B0304020202020204" pitchFamily="34" charset="0"/>
              </a:rPr>
              <a:t>2. Watch one or more of the Alice in Wonderland films (Disney’s or Tim Burton’s) and record things that interest you from the film</a:t>
            </a:r>
            <a:br>
              <a:rPr lang="en-GB" sz="1200" b="1" i="1" u="sng" dirty="0">
                <a:solidFill>
                  <a:srgbClr val="000000"/>
                </a:solidFill>
                <a:latin typeface="Arial Nova Light" panose="020B0304020202020204" pitchFamily="34" charset="0"/>
              </a:rPr>
            </a:br>
            <a:r>
              <a:rPr lang="en-GB" sz="1200" dirty="0">
                <a:solidFill>
                  <a:srgbClr val="000000"/>
                </a:solidFill>
                <a:latin typeface="Arial Nova Light" panose="020B0304020202020204" pitchFamily="34" charset="0"/>
              </a:rPr>
              <a:t>You could make notes of parts of the book/film that have imagery you like, (e.g. roses, playing cards, tea party) and draw a few of these things in any media. You could also note down quotes or parts that are key in the books/film. </a:t>
            </a:r>
          </a:p>
          <a:p>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pPr marL="342900" indent="-342900">
              <a:buFont typeface="+mj-lt"/>
              <a:buAutoNum type="arabicPeriod"/>
            </a:pPr>
            <a:endParaRPr lang="en-GB" sz="1200" dirty="0">
              <a:solidFill>
                <a:srgbClr val="000000"/>
              </a:solidFill>
              <a:latin typeface="Arial Nova Light" panose="020B0304020202020204" pitchFamily="34" charset="0"/>
            </a:endParaRPr>
          </a:p>
          <a:p>
            <a:endParaRPr lang="en-GB" sz="1200" dirty="0">
              <a:solidFill>
                <a:srgbClr val="000000"/>
              </a:solidFill>
              <a:latin typeface="Arial Nova Light" panose="020B0304020202020204" pitchFamily="34" charset="0"/>
            </a:endParaRPr>
          </a:p>
          <a:p>
            <a:r>
              <a:rPr lang="en-GB" sz="1200" b="1" dirty="0">
                <a:solidFill>
                  <a:srgbClr val="000000"/>
                </a:solidFill>
                <a:latin typeface="Arial Nova Light" panose="020B0304020202020204" pitchFamily="34" charset="0"/>
              </a:rPr>
              <a:t>3. Collect images/objects related to the Wonderland theme. </a:t>
            </a:r>
          </a:p>
          <a:p>
            <a:r>
              <a:rPr lang="en-GB" sz="1200" dirty="0">
                <a:solidFill>
                  <a:srgbClr val="000000"/>
                </a:solidFill>
                <a:latin typeface="Arial Nova Light" panose="020B0304020202020204" pitchFamily="34" charset="0"/>
              </a:rPr>
              <a:t>You will use these to create a </a:t>
            </a:r>
            <a:r>
              <a:rPr lang="en-GB" sz="1200" dirty="0" err="1">
                <a:solidFill>
                  <a:srgbClr val="000000"/>
                </a:solidFill>
                <a:latin typeface="Arial Nova Light" panose="020B0304020202020204" pitchFamily="34" charset="0"/>
              </a:rPr>
              <a:t>moodboard</a:t>
            </a:r>
            <a:r>
              <a:rPr lang="en-GB" sz="1200" dirty="0">
                <a:solidFill>
                  <a:srgbClr val="000000"/>
                </a:solidFill>
                <a:latin typeface="Arial Nova Light" panose="020B0304020202020204" pitchFamily="34" charset="0"/>
              </a:rPr>
              <a:t> and draw from. Try to use a range of sources – not just the internet.</a:t>
            </a:r>
          </a:p>
          <a:p>
            <a:pPr fontAlgn="base"/>
            <a:r>
              <a:rPr lang="en-GB" sz="1200" dirty="0">
                <a:latin typeface="Arial Nova Light" panose="020B0304020202020204" pitchFamily="34" charset="0"/>
              </a:rPr>
              <a:t>4. </a:t>
            </a:r>
            <a:r>
              <a:rPr lang="en-GB" sz="1200" b="1" dirty="0">
                <a:latin typeface="Arial Nova Light" panose="020B0304020202020204" pitchFamily="34" charset="0"/>
              </a:rPr>
              <a:t>Collect bits and bobs to create unique pieces of work in your book. </a:t>
            </a:r>
            <a:r>
              <a:rPr lang="en-GB" sz="1200" dirty="0">
                <a:latin typeface="Arial Nova Light" panose="020B0304020202020204" pitchFamily="34" charset="0"/>
              </a:rPr>
              <a:t>This will help you to develop your own personal style. In Year 12, you will be expected to not only explore with colours and techniques but texture as well. Collecting materials, (even if they are not textiles materials), will ensure that you have a variety of things to work with.  </a:t>
            </a:r>
          </a:p>
          <a:p>
            <a:pPr fontAlgn="base"/>
            <a:r>
              <a:rPr lang="en-GB" sz="1200" dirty="0">
                <a:latin typeface="Arial Nova Light" panose="020B0304020202020204" pitchFamily="34" charset="0"/>
              </a:rPr>
              <a:t>Think twice before throwing away unwanted clothing, costume jewellery and accessories– collect scraps or old materials, buttons, ribbon, beads, and fastenings to use for embellishments.  </a:t>
            </a:r>
          </a:p>
          <a:p>
            <a:pPr fontAlgn="base"/>
            <a:r>
              <a:rPr lang="en-GB" sz="1200" dirty="0">
                <a:latin typeface="Arial Nova Light" panose="020B0304020202020204" pitchFamily="34" charset="0"/>
              </a:rPr>
              <a:t>To create various textures in your work you can collect – bubble wrap, special paper, wrapping paper, newspaper/ magazine cuttings, envelopes, unwanted books and clothing tags.  </a:t>
            </a:r>
          </a:p>
          <a:p>
            <a:br>
              <a:rPr lang="en-GB" sz="1200" dirty="0">
                <a:solidFill>
                  <a:srgbClr val="000000"/>
                </a:solidFill>
                <a:latin typeface="Arial Nova Light" panose="020B0304020202020204" pitchFamily="34" charset="0"/>
              </a:rPr>
            </a:br>
            <a:br>
              <a:rPr lang="en-GB" sz="1200" dirty="0">
                <a:solidFill>
                  <a:srgbClr val="000000"/>
                </a:solidFill>
                <a:latin typeface="Arial Nova Light" panose="020B0304020202020204" pitchFamily="34" charset="0"/>
              </a:rPr>
            </a:br>
            <a:endParaRPr lang="en-GB" sz="1200" dirty="0">
              <a:solidFill>
                <a:srgbClr val="000000"/>
              </a:solidFill>
              <a:latin typeface="Arial Nova Light" panose="020B0304020202020204" pitchFamily="34" charset="0"/>
            </a:endParaRPr>
          </a:p>
        </p:txBody>
      </p:sp>
      <p:sp>
        <p:nvSpPr>
          <p:cNvPr id="5" name="TextBox 4">
            <a:extLst>
              <a:ext uri="{FF2B5EF4-FFF2-40B4-BE49-F238E27FC236}">
                <a16:creationId xmlns:a16="http://schemas.microsoft.com/office/drawing/2014/main" id="{F656C44D-D5C0-431C-83EF-B1CD30E12AA5}"/>
              </a:ext>
            </a:extLst>
          </p:cNvPr>
          <p:cNvSpPr txBox="1"/>
          <p:nvPr/>
        </p:nvSpPr>
        <p:spPr>
          <a:xfrm>
            <a:off x="207010" y="8693146"/>
            <a:ext cx="6410960" cy="1015663"/>
          </a:xfrm>
          <a:prstGeom prst="rect">
            <a:avLst/>
          </a:prstGeom>
          <a:noFill/>
          <a:ln>
            <a:solidFill>
              <a:schemeClr val="tx1"/>
            </a:solidFill>
          </a:ln>
        </p:spPr>
        <p:txBody>
          <a:bodyPr wrap="square" rtlCol="0">
            <a:spAutoFit/>
          </a:bodyPr>
          <a:lstStyle/>
          <a:p>
            <a:r>
              <a:rPr lang="en-GB" sz="1200" dirty="0">
                <a:latin typeface="Arial Nova" panose="020B0504020202020204" pitchFamily="34" charset="0"/>
              </a:rPr>
              <a:t>EQUIPMENT LIST</a:t>
            </a:r>
          </a:p>
          <a:p>
            <a:r>
              <a:rPr lang="en-GB" sz="1200" b="1" dirty="0">
                <a:latin typeface="Arial Nova" panose="020B0504020202020204" pitchFamily="34" charset="0"/>
              </a:rPr>
              <a:t>In order to study Textiles you will need:</a:t>
            </a:r>
          </a:p>
          <a:p>
            <a:r>
              <a:rPr lang="en-GB" sz="1200" dirty="0">
                <a:latin typeface="Arial Nova" panose="020B0504020202020204" pitchFamily="34" charset="0"/>
              </a:rPr>
              <a:t>An A3 or A2 Folder to carry work in, Sketching Pencils, Colouring pencils, </a:t>
            </a:r>
            <a:r>
              <a:rPr lang="en-GB" sz="1200" dirty="0" err="1">
                <a:latin typeface="Arial Nova" panose="020B0504020202020204" pitchFamily="34" charset="0"/>
              </a:rPr>
              <a:t>Fineliner</a:t>
            </a:r>
            <a:r>
              <a:rPr lang="en-GB" sz="1200" dirty="0">
                <a:latin typeface="Arial Nova" panose="020B0504020202020204" pitchFamily="34" charset="0"/>
              </a:rPr>
              <a:t> pens, Good quality felt tips, Watercolour Palette and brushes, Scissors, a pair of fabric scissors and an embroidery kit  for home use. </a:t>
            </a:r>
            <a:r>
              <a:rPr lang="en-GB" sz="1200" u="sng" dirty="0">
                <a:latin typeface="Arial Nova" panose="020B0504020202020204" pitchFamily="34" charset="0"/>
              </a:rPr>
              <a:t>Please have these for your first lesson in September.  </a:t>
            </a:r>
          </a:p>
        </p:txBody>
      </p:sp>
      <p:pic>
        <p:nvPicPr>
          <p:cNvPr id="1026" name="Picture 2" descr="Lori Andrews | Facebook | Alice in wonderland book, Gcse art sketchbook,  Alice in wonderland">
            <a:extLst>
              <a:ext uri="{FF2B5EF4-FFF2-40B4-BE49-F238E27FC236}">
                <a16:creationId xmlns:a16="http://schemas.microsoft.com/office/drawing/2014/main" id="{9BEFEBB8-CDCC-4BAC-8EE1-704EDB2319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2" t="19363" r="3555" b="20193"/>
          <a:stretch/>
        </p:blipFill>
        <p:spPr bwMode="auto">
          <a:xfrm>
            <a:off x="662051" y="2601252"/>
            <a:ext cx="3161483" cy="1533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ketchbook Pages on Behance">
            <a:extLst>
              <a:ext uri="{FF2B5EF4-FFF2-40B4-BE49-F238E27FC236}">
                <a16:creationId xmlns:a16="http://schemas.microsoft.com/office/drawing/2014/main" id="{1AC1E904-FA12-4ABF-86F5-550F0291A2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61" t="5759" r="3973" b="5920"/>
          <a:stretch/>
        </p:blipFill>
        <p:spPr bwMode="auto">
          <a:xfrm>
            <a:off x="3803650" y="2591031"/>
            <a:ext cx="2392299" cy="1553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earching Alice in Wonderland | Painting, Illustration, País de las  maravillas">
            <a:extLst>
              <a:ext uri="{FF2B5EF4-FFF2-40B4-BE49-F238E27FC236}">
                <a16:creationId xmlns:a16="http://schemas.microsoft.com/office/drawing/2014/main" id="{8D2BABDB-8027-42EF-8403-78620C4064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8" t="3461" r="50000" b="1734"/>
          <a:stretch/>
        </p:blipFill>
        <p:spPr bwMode="auto">
          <a:xfrm>
            <a:off x="1290042" y="6690447"/>
            <a:ext cx="1318025" cy="190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0ED10A-E20F-40CF-AFB5-6BE421F569D5}"/>
              </a:ext>
            </a:extLst>
          </p:cNvPr>
          <p:cNvPicPr>
            <a:picLocks noChangeAspect="1"/>
          </p:cNvPicPr>
          <p:nvPr/>
        </p:nvPicPr>
        <p:blipFill rotWithShape="1">
          <a:blip r:embed="rId5"/>
          <a:srcRect l="8129" t="7150" r="9032" b="6051"/>
          <a:stretch/>
        </p:blipFill>
        <p:spPr>
          <a:xfrm>
            <a:off x="2608067" y="6690447"/>
            <a:ext cx="1406744" cy="1901952"/>
          </a:xfrm>
          <a:prstGeom prst="rect">
            <a:avLst/>
          </a:prstGeom>
        </p:spPr>
      </p:pic>
      <p:pic>
        <p:nvPicPr>
          <p:cNvPr id="7" name="Picture 6">
            <a:extLst>
              <a:ext uri="{FF2B5EF4-FFF2-40B4-BE49-F238E27FC236}">
                <a16:creationId xmlns:a16="http://schemas.microsoft.com/office/drawing/2014/main" id="{AB92EFED-7FA9-4826-A61A-545D2251AF12}"/>
              </a:ext>
            </a:extLst>
          </p:cNvPr>
          <p:cNvPicPr>
            <a:picLocks noChangeAspect="1"/>
          </p:cNvPicPr>
          <p:nvPr/>
        </p:nvPicPr>
        <p:blipFill>
          <a:blip r:embed="rId6"/>
          <a:stretch>
            <a:fillRect/>
          </a:stretch>
        </p:blipFill>
        <p:spPr>
          <a:xfrm>
            <a:off x="4013531" y="6690447"/>
            <a:ext cx="1071266" cy="1901952"/>
          </a:xfrm>
          <a:prstGeom prst="rect">
            <a:avLst/>
          </a:prstGeom>
        </p:spPr>
      </p:pic>
      <p:pic>
        <p:nvPicPr>
          <p:cNvPr id="8" name="Picture 7">
            <a:extLst>
              <a:ext uri="{FF2B5EF4-FFF2-40B4-BE49-F238E27FC236}">
                <a16:creationId xmlns:a16="http://schemas.microsoft.com/office/drawing/2014/main" id="{496D7EDF-B9BA-48F1-BF03-10545AA1B2D7}"/>
              </a:ext>
            </a:extLst>
          </p:cNvPr>
          <p:cNvPicPr>
            <a:picLocks noChangeAspect="1"/>
          </p:cNvPicPr>
          <p:nvPr/>
        </p:nvPicPr>
        <p:blipFill rotWithShape="1">
          <a:blip r:embed="rId7"/>
          <a:srcRect t="37416"/>
          <a:stretch/>
        </p:blipFill>
        <p:spPr>
          <a:xfrm>
            <a:off x="5082237" y="6690447"/>
            <a:ext cx="1515413" cy="1885060"/>
          </a:xfrm>
          <a:prstGeom prst="rect">
            <a:avLst/>
          </a:prstGeom>
        </p:spPr>
      </p:pic>
      <p:pic>
        <p:nvPicPr>
          <p:cNvPr id="9" name="Picture 8">
            <a:extLst>
              <a:ext uri="{FF2B5EF4-FFF2-40B4-BE49-F238E27FC236}">
                <a16:creationId xmlns:a16="http://schemas.microsoft.com/office/drawing/2014/main" id="{3E4EC502-3241-4833-B0D9-0BFDDAEA4AF8}"/>
              </a:ext>
            </a:extLst>
          </p:cNvPr>
          <p:cNvPicPr>
            <a:picLocks noChangeAspect="1"/>
          </p:cNvPicPr>
          <p:nvPr/>
        </p:nvPicPr>
        <p:blipFill>
          <a:blip r:embed="rId8"/>
          <a:stretch>
            <a:fillRect/>
          </a:stretch>
        </p:blipFill>
        <p:spPr>
          <a:xfrm>
            <a:off x="339065" y="6690447"/>
            <a:ext cx="950977" cy="1901953"/>
          </a:xfrm>
          <a:prstGeom prst="rect">
            <a:avLst/>
          </a:prstGeom>
        </p:spPr>
      </p:pic>
    </p:spTree>
    <p:extLst>
      <p:ext uri="{BB962C8B-B14F-4D97-AF65-F5344CB8AC3E}">
        <p14:creationId xmlns:p14="http://schemas.microsoft.com/office/powerpoint/2010/main" val="3948951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86c881c-fab9-4ef9-80f6-b79fec8833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29230AB5E10B4D9AF15AFD1F173332" ma:contentTypeVersion="16" ma:contentTypeDescription="Create a new document." ma:contentTypeScope="" ma:versionID="bd43cae3e4d68b6e88398b24d76c559f">
  <xsd:schema xmlns:xsd="http://www.w3.org/2001/XMLSchema" xmlns:xs="http://www.w3.org/2001/XMLSchema" xmlns:p="http://schemas.microsoft.com/office/2006/metadata/properties" xmlns:ns3="086c881c-fab9-4ef9-80f6-b79fec88335b" xmlns:ns4="68e977ef-2651-4c78-a5b9-4eecd83ecda2" targetNamespace="http://schemas.microsoft.com/office/2006/metadata/properties" ma:root="true" ma:fieldsID="c8b4efce03a5b1c0ac0f52f3507031af" ns3:_="" ns4:_="">
    <xsd:import namespace="086c881c-fab9-4ef9-80f6-b79fec88335b"/>
    <xsd:import namespace="68e977ef-2651-4c78-a5b9-4eecd83ecd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c881c-fab9-4ef9-80f6-b79fec8833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e977ef-2651-4c78-a5b9-4eecd83ecd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70A12-A580-4C3E-8BA1-C7CF51B7DF21}">
  <ds:schemaRefs>
    <ds:schemaRef ds:uri="http://purl.org/dc/elements/1.1/"/>
    <ds:schemaRef ds:uri="086c881c-fab9-4ef9-80f6-b79fec88335b"/>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68e977ef-2651-4c78-a5b9-4eecd83ecda2"/>
    <ds:schemaRef ds:uri="http://purl.org/dc/dcmitype/"/>
  </ds:schemaRefs>
</ds:datastoreItem>
</file>

<file path=customXml/itemProps2.xml><?xml version="1.0" encoding="utf-8"?>
<ds:datastoreItem xmlns:ds="http://schemas.openxmlformats.org/officeDocument/2006/customXml" ds:itemID="{F6241BB1-0C4E-4D03-9B83-A39569C8C4A9}">
  <ds:schemaRefs>
    <ds:schemaRef ds:uri="http://schemas.microsoft.com/sharepoint/v3/contenttype/forms"/>
  </ds:schemaRefs>
</ds:datastoreItem>
</file>

<file path=customXml/itemProps3.xml><?xml version="1.0" encoding="utf-8"?>
<ds:datastoreItem xmlns:ds="http://schemas.openxmlformats.org/officeDocument/2006/customXml" ds:itemID="{A8DE312E-0F9A-4149-8FE8-7B2123552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c881c-fab9-4ef9-80f6-b79fec88335b"/>
    <ds:schemaRef ds:uri="68e977ef-2651-4c78-a5b9-4eecd83ec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199</TotalTime>
  <Words>364</Words>
  <Application>Microsoft Office PowerPoint</Application>
  <PresentationFormat>A4 Paper (210x297 mm)</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Alice in Wonderland</vt:lpstr>
      <vt:lpstr>Arial</vt:lpstr>
      <vt:lpstr>Arial Nova</vt:lpstr>
      <vt:lpstr>Arial Nova Light</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Rainey C</dc:creator>
  <cp:lastModifiedBy>Stanborough S</cp:lastModifiedBy>
  <cp:revision>3</cp:revision>
  <dcterms:created xsi:type="dcterms:W3CDTF">2023-06-20T15:15:56Z</dcterms:created>
  <dcterms:modified xsi:type="dcterms:W3CDTF">2025-06-17T11:18:56Z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0x0101007A29230AB5E10B4D9AF15AFD1F173332</vt:lpwstr>
  </property>
  <property fmtid="{D5CDD505-2E9C-101B-9397-08002B2CF9AE}" pid="3" name="MediaServiceImageTags">
    <vt:lpwstr/>
  </property>
</Properties>
</file>